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B7B"/>
    <a:srgbClr val="E2D1C4"/>
    <a:srgbClr val="D7BFAD"/>
    <a:srgbClr val="DFC7BF"/>
    <a:srgbClr val="E7D5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Правила землепользования и застройки муниципального образования «город Тетюши» Тетюшского муниципального района Республики Татарстан. </a:t>
            </a:r>
          </a:p>
          <a:p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Фрагмент Карты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градостроительного зонирования. Территориальные зоны.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(после внесения изменений)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704850"/>
            <a:ext cx="916305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29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Рустем</dc:creator>
  <cp:lastModifiedBy>Рустем</cp:lastModifiedBy>
  <cp:revision>9</cp:revision>
  <dcterms:created xsi:type="dcterms:W3CDTF">2018-01-26T10:56:29Z</dcterms:created>
  <dcterms:modified xsi:type="dcterms:W3CDTF">2018-07-31T12:45:51Z</dcterms:modified>
</cp:coreProperties>
</file>